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66" d="100"/>
          <a:sy n="66" d="100"/>
        </p:scale>
        <p:origin x="-1554" y="-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043240-F794-4610-AFD1-B0646C037AFC}" type="datetimeFigureOut">
              <a:rPr lang="ar-SA" smtClean="0"/>
              <a:t>16/01/38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EC0F4E-2BA7-4112-9268-E4CBDA52F9F8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6423654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043240-F794-4610-AFD1-B0646C037AFC}" type="datetimeFigureOut">
              <a:rPr lang="ar-SA" smtClean="0"/>
              <a:t>16/01/38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EC0F4E-2BA7-4112-9268-E4CBDA52F9F8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8410663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043240-F794-4610-AFD1-B0646C037AFC}" type="datetimeFigureOut">
              <a:rPr lang="ar-SA" smtClean="0"/>
              <a:t>16/01/38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EC0F4E-2BA7-4112-9268-E4CBDA52F9F8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2922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043240-F794-4610-AFD1-B0646C037AFC}" type="datetimeFigureOut">
              <a:rPr lang="ar-SA" smtClean="0"/>
              <a:t>16/01/38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EC0F4E-2BA7-4112-9268-E4CBDA52F9F8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0536254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043240-F794-4610-AFD1-B0646C037AFC}" type="datetimeFigureOut">
              <a:rPr lang="ar-SA" smtClean="0"/>
              <a:t>16/01/38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EC0F4E-2BA7-4112-9268-E4CBDA52F9F8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9978162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043240-F794-4610-AFD1-B0646C037AFC}" type="datetimeFigureOut">
              <a:rPr lang="ar-SA" smtClean="0"/>
              <a:t>16/01/38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EC0F4E-2BA7-4112-9268-E4CBDA52F9F8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740806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043240-F794-4610-AFD1-B0646C037AFC}" type="datetimeFigureOut">
              <a:rPr lang="ar-SA" smtClean="0"/>
              <a:t>16/01/38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EC0F4E-2BA7-4112-9268-E4CBDA52F9F8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7266064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043240-F794-4610-AFD1-B0646C037AFC}" type="datetimeFigureOut">
              <a:rPr lang="ar-SA" smtClean="0"/>
              <a:t>16/01/38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EC0F4E-2BA7-4112-9268-E4CBDA52F9F8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3223731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043240-F794-4610-AFD1-B0646C037AFC}" type="datetimeFigureOut">
              <a:rPr lang="ar-SA" smtClean="0"/>
              <a:t>16/01/38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EC0F4E-2BA7-4112-9268-E4CBDA52F9F8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7843181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043240-F794-4610-AFD1-B0646C037AFC}" type="datetimeFigureOut">
              <a:rPr lang="ar-SA" smtClean="0"/>
              <a:t>16/01/38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EC0F4E-2BA7-4112-9268-E4CBDA52F9F8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0482641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043240-F794-4610-AFD1-B0646C037AFC}" type="datetimeFigureOut">
              <a:rPr lang="ar-SA" smtClean="0"/>
              <a:t>16/01/38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EC0F4E-2BA7-4112-9268-E4CBDA52F9F8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816027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043240-F794-4610-AFD1-B0646C037AFC}" type="datetimeFigureOut">
              <a:rPr lang="ar-SA" smtClean="0"/>
              <a:t>16/01/38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EC0F4E-2BA7-4112-9268-E4CBDA52F9F8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9635211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وان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لمحتوى 4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 algn="l" rtl="0">
              <a:buNone/>
            </a:pPr>
            <a:r>
              <a:rPr lang="en-US" b="1" dirty="0"/>
              <a:t>Q1) Choose the correct answer : </a:t>
            </a:r>
          </a:p>
          <a:p>
            <a:pPr algn="l" rtl="0">
              <a:buFont typeface="Wingdings" pitchFamily="2" charset="2"/>
              <a:buChar char="ü"/>
            </a:pPr>
            <a:r>
              <a:rPr lang="en-US" u="sng" dirty="0"/>
              <a:t>Argue for equal treatment of all customers</a:t>
            </a:r>
          </a:p>
          <a:p>
            <a:pPr marL="0" indent="0" algn="l" rtl="0">
              <a:buNone/>
            </a:pPr>
            <a:r>
              <a:rPr lang="en-US" dirty="0"/>
              <a:t>(Net Neutrality - De-regulation – </a:t>
            </a:r>
            <a:r>
              <a:rPr lang="en-US" dirty="0" err="1"/>
              <a:t>anonymizer</a:t>
            </a:r>
            <a:r>
              <a:rPr lang="en-US" dirty="0"/>
              <a:t>)</a:t>
            </a:r>
          </a:p>
          <a:p>
            <a:pPr algn="l" rtl="0">
              <a:buFont typeface="Wingdings" pitchFamily="2" charset="2"/>
              <a:buChar char="ü"/>
            </a:pPr>
            <a:r>
              <a:rPr lang="en-AU" u="sng" dirty="0"/>
              <a:t>Writing under pseudonyms</a:t>
            </a:r>
            <a:endParaRPr lang="en-US" u="sng" dirty="0"/>
          </a:p>
          <a:p>
            <a:pPr marL="0" indent="0" algn="l" rtl="0">
              <a:buNone/>
            </a:pPr>
            <a:r>
              <a:rPr lang="en-AU" dirty="0"/>
              <a:t>(constitution – </a:t>
            </a:r>
            <a:r>
              <a:rPr lang="en-AU" dirty="0"/>
              <a:t>Anonymity</a:t>
            </a:r>
            <a:r>
              <a:rPr lang="en-AU" dirty="0"/>
              <a:t> </a:t>
            </a:r>
            <a:r>
              <a:rPr lang="en-US" dirty="0"/>
              <a:t>–policies )</a:t>
            </a:r>
          </a:p>
          <a:p>
            <a:pPr marL="0" indent="0" algn="l" rtl="0">
              <a:buNone/>
            </a:pPr>
            <a:r>
              <a:rPr lang="en-US" dirty="0"/>
              <a:t> </a:t>
            </a:r>
          </a:p>
          <a:p>
            <a:pPr marL="0" indent="0" algn="l" rtl="0">
              <a:buNone/>
            </a:pPr>
            <a:r>
              <a:rPr lang="en-US" b="1" dirty="0"/>
              <a:t>Q2) Compare between Net Neutrality and </a:t>
            </a:r>
            <a:r>
              <a:rPr lang="en-US" b="1" dirty="0" smtClean="0"/>
              <a:t>De-regulation ?</a:t>
            </a:r>
            <a:endParaRPr lang="en-US" b="1" dirty="0"/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830220262"/>
      </p:ext>
    </p:extLst>
  </p:cSld>
  <p:clrMapOvr>
    <a:masterClrMapping/>
  </p:clrMapOvr>
</p:sld>
</file>

<file path=ppt/theme/theme1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32</Words>
  <Application>Microsoft Office PowerPoint</Application>
  <PresentationFormat>عرض على الشاشة (3:4)‏</PresentationFormat>
  <Paragraphs>7</Paragraphs>
  <Slides>1</Slides>
  <Notes>0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1</vt:i4>
      </vt:variant>
    </vt:vector>
  </HeadingPairs>
  <TitlesOfParts>
    <vt:vector size="2" baseType="lpstr">
      <vt:lpstr>نسق Office</vt:lpstr>
      <vt:lpstr>عرض تقديمي في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عرض تقديمي في PowerPoint</dc:title>
  <dc:creator>وضحى</dc:creator>
  <cp:lastModifiedBy>وضحى</cp:lastModifiedBy>
  <cp:revision>1</cp:revision>
  <dcterms:created xsi:type="dcterms:W3CDTF">2016-10-17T19:31:16Z</dcterms:created>
  <dcterms:modified xsi:type="dcterms:W3CDTF">2016-10-17T19:33:54Z</dcterms:modified>
</cp:coreProperties>
</file>